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</p:sldMasterIdLst>
  <p:notesMasterIdLst>
    <p:notesMasterId r:id="rId14"/>
  </p:notesMasterIdLst>
  <p:handoutMasterIdLst>
    <p:handoutMasterId r:id="rId15"/>
  </p:handoutMasterIdLst>
  <p:sldIdLst>
    <p:sldId id="398" r:id="rId2"/>
    <p:sldId id="343" r:id="rId3"/>
    <p:sldId id="395" r:id="rId4"/>
    <p:sldId id="428" r:id="rId5"/>
    <p:sldId id="429" r:id="rId6"/>
    <p:sldId id="430" r:id="rId7"/>
    <p:sldId id="456" r:id="rId8"/>
    <p:sldId id="432" r:id="rId9"/>
    <p:sldId id="433" r:id="rId10"/>
    <p:sldId id="434" r:id="rId11"/>
    <p:sldId id="435" r:id="rId12"/>
    <p:sldId id="436" r:id="rId13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3333"/>
    <a:srgbClr val="FF0000"/>
    <a:srgbClr val="0099CC"/>
    <a:srgbClr val="EEFFFF"/>
    <a:srgbClr val="FF33CC"/>
    <a:srgbClr val="6666FF"/>
    <a:srgbClr val="9966FF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12" autoAdjust="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4058EF3-E475-4E09-949E-4E871EB4AD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665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0"/>
            <a:ext cx="294639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15713"/>
            <a:ext cx="4984749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832"/>
            <a:ext cx="2946399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FD1D885-97E1-43B9-A0B2-75BA6759B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0569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36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en-US" altLang="zh-TW" noProof="0"/>
              <a:t>Click to edit Master title style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3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7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en-US" altLang="zh-TW" noProof="0"/>
              <a:t>Click to edit Master subtitle style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2" y="17393"/>
            <a:ext cx="2489607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/>
        </p:nvGrpSpPr>
        <p:grpSpPr>
          <a:xfrm>
            <a:off x="11351897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3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3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/>
        </p:nvSpPr>
        <p:spPr>
          <a:xfrm>
            <a:off x="333148" y="5648464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15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15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/>
        </p:nvSpPr>
        <p:spPr>
          <a:xfrm rot="16200000">
            <a:off x="10192600" y="4865771"/>
            <a:ext cx="31586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spc="-11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3000" b="1" spc="-11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66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</a:lstStyle>
          <a:p>
            <a:r>
              <a:rPr lang="en-US" altLang="zh-TW"/>
              <a:t>Click to edit Master title style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18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1575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35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275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41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altLang="zh-TW"/>
              <a:t>Click to edit Master title style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856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</a:lstStyle>
          <a:p>
            <a:r>
              <a:rPr lang="en-US" altLang="zh-TW"/>
              <a:t>Click to edit Master title style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523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</a:lstStyle>
          <a:p>
            <a:r>
              <a:rPr lang="en-US" altLang="zh-TW"/>
              <a:t>Click to edit Master title style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580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471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7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119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726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1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1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557213" marR="0" lvl="1" indent="-214313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857250" marR="0" lvl="2" indent="-17145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15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200150" marR="0" lvl="3" indent="-17145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35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51052" y="330203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8653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92652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429502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1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/>
        </p:nvSpPr>
        <p:spPr>
          <a:xfrm>
            <a:off x="10789" y="6480355"/>
            <a:ext cx="378180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35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35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/>
        </p:nvSpPr>
        <p:spPr>
          <a:xfrm>
            <a:off x="8949062" y="6400425"/>
            <a:ext cx="24928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100" b="1" spc="-11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100" b="1" spc="-11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35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195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</a:defRPr>
      </a:lvl9pPr>
    </p:titleStyle>
    <p:bodyStyle>
      <a:lvl1pPr marL="257175" marR="0" indent="-257175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100" dirty="0">
          <a:solidFill>
            <a:srgbClr val="660066"/>
          </a:solidFill>
          <a:latin typeface="+mn-lt"/>
          <a:ea typeface="+mn-ea"/>
          <a:cs typeface="+mn-cs"/>
        </a:defRPr>
      </a:lvl1pPr>
      <a:lvl2pPr marL="557213" marR="0" indent="-214313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1800" dirty="0">
          <a:solidFill>
            <a:srgbClr val="9900CC"/>
          </a:solidFill>
          <a:latin typeface="+mn-lt"/>
          <a:ea typeface="+mn-ea"/>
          <a:cs typeface="+mn-cs"/>
        </a:defRPr>
      </a:lvl2pPr>
      <a:lvl3pPr marL="857250" marR="0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1500" dirty="0">
          <a:solidFill>
            <a:srgbClr val="6600CC"/>
          </a:solidFill>
          <a:latin typeface="+mn-lt"/>
          <a:ea typeface="+mn-ea"/>
          <a:cs typeface="+mn-cs"/>
        </a:defRPr>
      </a:lvl3pPr>
      <a:lvl4pPr marL="1200150" marR="0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35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157288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788">
          <a:solidFill>
            <a:schemeClr val="tx1"/>
          </a:solidFill>
          <a:latin typeface="Tahoma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788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b="1" dirty="0"/>
              <a:t>練習一</a:t>
            </a:r>
            <a:r>
              <a:rPr lang="en-US" altLang="zh-HK" b="1" dirty="0"/>
              <a:t>: </a:t>
            </a:r>
            <a:r>
              <a:rPr lang="zh-TW" altLang="zh-HK" b="1" dirty="0"/>
              <a:t>寄發訊息</a:t>
            </a:r>
            <a:endParaRPr lang="zh-HK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132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143672" y="18864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傳送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BB6EBF-2553-408E-AF6E-684DE68A2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629" y="1844825"/>
            <a:ext cx="6658742" cy="26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9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143672" y="18864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傳送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5F1AAC-77CA-4E28-BB5E-98EE6FE45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784" y="1772816"/>
            <a:ext cx="8460432" cy="3798936"/>
          </a:xfrm>
          <a:prstGeom prst="rect">
            <a:avLst/>
          </a:prstGeom>
        </p:spPr>
      </p:pic>
      <p:sp>
        <p:nvSpPr>
          <p:cNvPr id="6" name="Rectangle 29">
            <a:extLst>
              <a:ext uri="{FF2B5EF4-FFF2-40B4-BE49-F238E27FC236}">
                <a16:creationId xmlns:a16="http://schemas.microsoft.com/office/drawing/2014/main" id="{F5205901-FB64-4015-83EC-D600CBAC9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60" y="5283720"/>
            <a:ext cx="504056" cy="28803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85F3B3CE-CC16-456E-AE98-E6DAE43D8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118" y="1916832"/>
            <a:ext cx="1041698" cy="28803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181672" y="18864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傳送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847851" y="3919712"/>
            <a:ext cx="1439863" cy="719137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可輸出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16200000">
            <a:off x="3490913" y="3945111"/>
            <a:ext cx="457200" cy="720725"/>
          </a:xfrm>
          <a:prstGeom prst="downArrow">
            <a:avLst>
              <a:gd name="adj1" fmla="val 50000"/>
              <a:gd name="adj2" fmla="val 39410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dist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4151313" y="3919712"/>
            <a:ext cx="1439862" cy="719137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處理中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 rot="16200000">
            <a:off x="5811838" y="3929236"/>
            <a:ext cx="457200" cy="752475"/>
          </a:xfrm>
          <a:prstGeom prst="downArrow">
            <a:avLst>
              <a:gd name="adj1" fmla="val 50000"/>
              <a:gd name="adj2" fmla="val 41146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dist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6489701" y="3932412"/>
            <a:ext cx="1439863" cy="7207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已輸出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 rot="16200000">
            <a:off x="8154988" y="3929236"/>
            <a:ext cx="457200" cy="752475"/>
          </a:xfrm>
          <a:prstGeom prst="downArrow">
            <a:avLst>
              <a:gd name="adj1" fmla="val 50000"/>
              <a:gd name="adj2" fmla="val 41146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dist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8832851" y="3932412"/>
            <a:ext cx="1439863" cy="7207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已接收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731944-D39E-4C2A-9E49-66CA66060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56" y="2155867"/>
            <a:ext cx="8964488" cy="1250123"/>
          </a:xfrm>
          <a:prstGeom prst="rect">
            <a:avLst/>
          </a:prstGeom>
        </p:spPr>
      </p:pic>
      <p:sp>
        <p:nvSpPr>
          <p:cNvPr id="19" name="Rectangle 29">
            <a:extLst>
              <a:ext uri="{FF2B5EF4-FFF2-40B4-BE49-F238E27FC236}">
                <a16:creationId xmlns:a16="http://schemas.microsoft.com/office/drawing/2014/main" id="{CC383DB8-BC9D-4C21-80F4-56266745B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2492896"/>
            <a:ext cx="476202" cy="281741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6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2279576" y="2492897"/>
            <a:ext cx="7772400" cy="1500187"/>
          </a:xfrm>
        </p:spPr>
        <p:txBody>
          <a:bodyPr/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HK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為一位學生辦理離校手續</a:t>
            </a:r>
            <a:endParaRPr lang="zh-HK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4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735638" y="2430464"/>
            <a:ext cx="457200" cy="574675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3313114" y="4159251"/>
            <a:ext cx="5303837" cy="720725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預備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 -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學生離校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5735638" y="3613151"/>
            <a:ext cx="457200" cy="576263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5759450" y="4868863"/>
            <a:ext cx="457200" cy="576262"/>
          </a:xfrm>
          <a:prstGeom prst="downArrow">
            <a:avLst>
              <a:gd name="adj1" fmla="val 50000"/>
              <a:gd name="adj2" fmla="val 35417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3313114" y="5373689"/>
            <a:ext cx="5303837" cy="719137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預覽及確定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 -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學生離校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313114" y="1758951"/>
            <a:ext cx="5303837" cy="720725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設定學生的在學狀況為「離校」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313114" y="2944814"/>
            <a:ext cx="5303837" cy="720725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學生資料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資料互換</a:t>
            </a:r>
          </a:p>
        </p:txBody>
      </p:sp>
      <p:sp>
        <p:nvSpPr>
          <p:cNvPr id="19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4.1 </a:t>
            </a:r>
            <a:r>
              <a:rPr lang="zh-TW" altLang="en-US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預備 </a:t>
            </a:r>
            <a:r>
              <a:rPr lang="en-US" altLang="zh-TW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表格 </a:t>
            </a:r>
            <a:r>
              <a:rPr lang="en-US" altLang="zh-TW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 - </a:t>
            </a:r>
            <a:r>
              <a:rPr lang="zh-TW" altLang="en-US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學生離校</a:t>
            </a:r>
            <a:r>
              <a:rPr lang="en-US" altLang="zh-TW" sz="280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3790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8F0CB8-76FB-42D3-8F0B-D32740577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628800"/>
            <a:ext cx="7626546" cy="4464496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80053" y="280536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4.1 </a:t>
            </a:r>
            <a:r>
              <a:rPr lang="zh-TW" altLang="en-US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預備 </a:t>
            </a:r>
            <a:r>
              <a:rPr lang="en-US" altLang="zh-TW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表格 </a:t>
            </a:r>
            <a:r>
              <a:rPr lang="en-US" altLang="zh-TW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 - </a:t>
            </a:r>
            <a:r>
              <a:rPr lang="zh-TW" altLang="en-US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學生離校</a:t>
            </a:r>
            <a:r>
              <a:rPr lang="en-US" altLang="zh-TW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3968428" y="2204864"/>
            <a:ext cx="543397" cy="39211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3854634" y="3691980"/>
            <a:ext cx="3753534" cy="313085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7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71664" y="260648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預覽 </a:t>
            </a:r>
            <a:r>
              <a:rPr lang="en-US" altLang="zh-TW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5388C7-A278-41A0-80F1-8A0FA199D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9" y="1196752"/>
            <a:ext cx="7471420" cy="4717420"/>
          </a:xfrm>
          <a:prstGeom prst="rect">
            <a:avLst/>
          </a:prstGeom>
        </p:spPr>
      </p:pic>
      <p:sp>
        <p:nvSpPr>
          <p:cNvPr id="6" name="Rectangle 29">
            <a:extLst>
              <a:ext uri="{FF2B5EF4-FFF2-40B4-BE49-F238E27FC236}">
                <a16:creationId xmlns:a16="http://schemas.microsoft.com/office/drawing/2014/main" id="{35EADCBB-39A5-465B-9B2B-0A7852221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2024" y="1916832"/>
            <a:ext cx="504056" cy="39211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7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51264" y="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預覽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3575720" y="2780928"/>
            <a:ext cx="648072" cy="1440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3200" b="1">
              <a:solidFill>
                <a:srgbClr val="0000FF"/>
              </a:solidFill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899756" y="3576183"/>
            <a:ext cx="648072" cy="1440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3200" b="1">
              <a:solidFill>
                <a:srgbClr val="0000FF"/>
              </a:solidFill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3941015" y="3136773"/>
            <a:ext cx="648072" cy="1440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3200" b="1">
              <a:solidFill>
                <a:srgbClr val="0000FF"/>
              </a:solidFill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151784" y="3310385"/>
            <a:ext cx="792088" cy="1440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3200" b="1">
              <a:solidFill>
                <a:srgbClr val="0000FF"/>
              </a:solidFill>
              <a:latin typeface="Trebuchet MS" pitchFamily="34" charset="0"/>
              <a:ea typeface="新細明體" pitchFamily="18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1605" t="4540" r="-1605" b="-1135"/>
          <a:stretch/>
        </p:blipFill>
        <p:spPr>
          <a:xfrm>
            <a:off x="1977936" y="729950"/>
            <a:ext cx="8676456" cy="612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3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3672" y="190806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確認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5388C7-A278-41A0-80F1-8A0FA199D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9" y="1196752"/>
            <a:ext cx="7471420" cy="4717420"/>
          </a:xfrm>
          <a:prstGeom prst="rect">
            <a:avLst/>
          </a:prstGeom>
        </p:spPr>
      </p:pic>
      <p:sp>
        <p:nvSpPr>
          <p:cNvPr id="5" name="Rectangle 29">
            <a:extLst>
              <a:ext uri="{FF2B5EF4-FFF2-40B4-BE49-F238E27FC236}">
                <a16:creationId xmlns:a16="http://schemas.microsoft.com/office/drawing/2014/main" id="{95BA8770-45B8-4331-A41A-398B4D49D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1964" y="1916832"/>
            <a:ext cx="540060" cy="39211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143672" y="18864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傳送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D467BE-BBB5-4AC4-BD4F-8CB727F7B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764" y="1399595"/>
            <a:ext cx="8820472" cy="4058810"/>
          </a:xfrm>
          <a:prstGeom prst="rect">
            <a:avLst/>
          </a:prstGeom>
        </p:spPr>
      </p:pic>
      <p:sp>
        <p:nvSpPr>
          <p:cNvPr id="5" name="Rectangle 29">
            <a:extLst>
              <a:ext uri="{FF2B5EF4-FFF2-40B4-BE49-F238E27FC236}">
                <a16:creationId xmlns:a16="http://schemas.microsoft.com/office/drawing/2014/main" id="{C0C5A9A1-7F16-43B8-89BF-4E00E70DA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869160"/>
            <a:ext cx="4960456" cy="28803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7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143672" y="187102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kern="0" dirty="0">
                <a:solidFill>
                  <a:srgbClr val="6666FF"/>
                </a:solidFill>
                <a:effectLst/>
              </a:rPr>
              <a:t>4.1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傳送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[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表格 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A - </a:t>
            </a:r>
            <a:r>
              <a:rPr lang="zh-TW" altLang="en-US" kern="0" dirty="0">
                <a:solidFill>
                  <a:srgbClr val="6666FF"/>
                </a:solidFill>
                <a:effectLst/>
              </a:rPr>
              <a:t>學生離校</a:t>
            </a:r>
            <a:r>
              <a:rPr lang="en-US" altLang="zh-TW" kern="0" dirty="0">
                <a:solidFill>
                  <a:srgbClr val="6666FF"/>
                </a:solidFill>
                <a:effectLst/>
              </a:rPr>
              <a:t>]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7175500" y="2060575"/>
            <a:ext cx="2808288" cy="71913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檢視訊息</a:t>
            </a: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8375650" y="278130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dist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7175500" y="3357564"/>
            <a:ext cx="2808288" cy="719137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按 </a:t>
            </a:r>
            <a:r>
              <a:rPr lang="en-US" altLang="zh-TW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[</a:t>
            </a: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傳送</a:t>
            </a:r>
            <a:r>
              <a:rPr lang="en-US" altLang="zh-TW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]</a:t>
            </a: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8399463" y="407670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dist" eaLnBrk="1" hangingPunct="1">
              <a:spcBef>
                <a:spcPct val="50000"/>
              </a:spcBef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7032625" y="4652964"/>
            <a:ext cx="3240088" cy="7207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輸入學校密碼匙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BAF24-9FBA-42F8-A9E5-E8213FE6E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580" y="1484785"/>
            <a:ext cx="4817021" cy="4033043"/>
          </a:xfrm>
          <a:prstGeom prst="rect">
            <a:avLst/>
          </a:prstGeom>
        </p:spPr>
      </p:pic>
      <p:sp>
        <p:nvSpPr>
          <p:cNvPr id="10" name="Rectangle 29">
            <a:extLst>
              <a:ext uri="{FF2B5EF4-FFF2-40B4-BE49-F238E27FC236}">
                <a16:creationId xmlns:a16="http://schemas.microsoft.com/office/drawing/2014/main" id="{F0F8FAA0-321D-43FA-85FC-74F5F2285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864" y="5149180"/>
            <a:ext cx="504056" cy="288032"/>
          </a:xfrm>
          <a:prstGeom prst="rect">
            <a:avLst/>
          </a:prstGeom>
          <a:noFill/>
          <a:ln w="254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zh-HK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8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10" grpId="0" animBg="1" autoUpdateAnimBg="0"/>
    </p:bldLst>
  </p:timing>
</p:sld>
</file>

<file path=ppt/theme/theme1.xml><?xml version="1.0" encoding="utf-8"?>
<a:theme xmlns:a="http://schemas.openxmlformats.org/drawingml/2006/main" name="Theme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4ADF2535-E948-4289-8EC7-3F1256F3202F}" vid="{E80E9D01-ED4C-4BF8-AC05-19AE9976C22C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17734</TotalTime>
  <Words>169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微軟正黑體</vt:lpstr>
      <vt:lpstr>新細明體</vt:lpstr>
      <vt:lpstr>Arial</vt:lpstr>
      <vt:lpstr>Cooper Black</vt:lpstr>
      <vt:lpstr>Tahoma</vt:lpstr>
      <vt:lpstr>Times New Roman</vt:lpstr>
      <vt:lpstr>Trebuchet MS</vt:lpstr>
      <vt:lpstr>Wingdings</vt:lpstr>
      <vt:lpstr>Theme1</vt:lpstr>
      <vt:lpstr>練習一: 寄發訊息</vt:lpstr>
      <vt:lpstr>PowerPoint Presentation</vt:lpstr>
      <vt:lpstr>4.1 預備 [表格 A - 學生離校]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Winifred</dc:creator>
  <cp:lastModifiedBy>A12 Franky Chan</cp:lastModifiedBy>
  <cp:revision>1016</cp:revision>
  <cp:lastPrinted>2021-09-09T06:46:57Z</cp:lastPrinted>
  <dcterms:created xsi:type="dcterms:W3CDTF">2002-11-12T03:02:44Z</dcterms:created>
  <dcterms:modified xsi:type="dcterms:W3CDTF">2025-01-09T09:16:43Z</dcterms:modified>
</cp:coreProperties>
</file>