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2" r:id="rId1"/>
  </p:sldMasterIdLst>
  <p:notesMasterIdLst>
    <p:notesMasterId r:id="rId14"/>
  </p:notesMasterIdLst>
  <p:handoutMasterIdLst>
    <p:handoutMasterId r:id="rId15"/>
  </p:handoutMasterIdLst>
  <p:sldIdLst>
    <p:sldId id="398" r:id="rId2"/>
    <p:sldId id="343" r:id="rId3"/>
    <p:sldId id="395" r:id="rId4"/>
    <p:sldId id="428" r:id="rId5"/>
    <p:sldId id="429" r:id="rId6"/>
    <p:sldId id="430" r:id="rId7"/>
    <p:sldId id="456" r:id="rId8"/>
    <p:sldId id="432" r:id="rId9"/>
    <p:sldId id="433" r:id="rId10"/>
    <p:sldId id="434" r:id="rId11"/>
    <p:sldId id="435" r:id="rId12"/>
    <p:sldId id="436" r:id="rId13"/>
  </p:sldIdLst>
  <p:sldSz cx="12192000" cy="6858000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333333"/>
    <a:srgbClr val="FF0000"/>
    <a:srgbClr val="0099CC"/>
    <a:srgbClr val="EEFFFF"/>
    <a:srgbClr val="FF33CC"/>
    <a:srgbClr val="6666FF"/>
    <a:srgbClr val="9966FF"/>
    <a:srgbClr val="FF33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212" autoAdjust="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1459" y="-8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99" cy="49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7" y="0"/>
            <a:ext cx="2946399" cy="49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29832"/>
            <a:ext cx="2946399" cy="496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7" y="9429832"/>
            <a:ext cx="2946399" cy="496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34058EF3-E475-4E09-949E-4E871EB4AD8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5665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99" cy="49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7" y="0"/>
            <a:ext cx="2946399" cy="49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15713"/>
            <a:ext cx="4984749" cy="4466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29832"/>
            <a:ext cx="2946399" cy="496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7" y="9429832"/>
            <a:ext cx="2946399" cy="496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4FD1D885-97E1-43B9-A0B2-75BA6759B95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0569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>
            <a:extLst>
              <a:ext uri="{FF2B5EF4-FFF2-40B4-BE49-F238E27FC236}">
                <a16:creationId xmlns:a16="http://schemas.microsoft.com/office/drawing/2014/main" id="{635241B9-6404-4628-AE09-839B066B3A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44800" y="2438400"/>
            <a:ext cx="7924800" cy="1143000"/>
          </a:xfrm>
          <a:prstGeom prst="rect">
            <a:avLst/>
          </a:prstGeom>
        </p:spPr>
        <p:txBody>
          <a:bodyPr/>
          <a:lstStyle>
            <a:lvl1pPr algn="r">
              <a:defRPr lang="en-US" altLang="zh-TW" sz="3600" b="1" noProof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lvl="0"/>
            <a:r>
              <a:rPr lang="en-US" altLang="zh-TW" noProof="0"/>
              <a:t>Click to edit Master title style</a:t>
            </a:r>
            <a:endParaRPr lang="en-US" altLang="zh-TW" noProof="0" dirty="0"/>
          </a:p>
        </p:txBody>
      </p:sp>
      <p:sp>
        <p:nvSpPr>
          <p:cNvPr id="13" name="Rectangle 1027">
            <a:extLst>
              <a:ext uri="{FF2B5EF4-FFF2-40B4-BE49-F238E27FC236}">
                <a16:creationId xmlns:a16="http://schemas.microsoft.com/office/drawing/2014/main" id="{5E4EDF56-8EA8-4F51-AA6F-DB1DEFF70B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44800" y="3810003"/>
            <a:ext cx="7924800" cy="9747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700">
                <a:solidFill>
                  <a:srgbClr val="004A48"/>
                </a:solidFill>
                <a:latin typeface="Cooper Black" pitchFamily="18" charset="0"/>
              </a:defRPr>
            </a:lvl1pPr>
          </a:lstStyle>
          <a:p>
            <a:pPr lvl="0"/>
            <a:r>
              <a:rPr lang="en-US" altLang="zh-TW" noProof="0"/>
              <a:t>Click to edit Master subtitle style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4FCD2874-BFE6-457A-ACBB-071CAF287E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82" y="17393"/>
            <a:ext cx="2489607" cy="1590730"/>
          </a:xfrm>
          <a:prstGeom prst="rect">
            <a:avLst/>
          </a:prstGeom>
        </p:spPr>
      </p:pic>
      <p:grpSp>
        <p:nvGrpSpPr>
          <p:cNvPr id="11" name="Group 4">
            <a:extLst>
              <a:ext uri="{FF2B5EF4-FFF2-40B4-BE49-F238E27FC236}">
                <a16:creationId xmlns:a16="http://schemas.microsoft.com/office/drawing/2014/main" id="{13E72F35-3812-4F97-BA68-593F2C02403D}"/>
              </a:ext>
            </a:extLst>
          </p:cNvPr>
          <p:cNvGrpSpPr/>
          <p:nvPr/>
        </p:nvGrpSpPr>
        <p:grpSpPr>
          <a:xfrm>
            <a:off x="11351897" y="0"/>
            <a:ext cx="840103" cy="6858000"/>
            <a:chOff x="250409" y="0"/>
            <a:chExt cx="272970" cy="2087880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5219A514-3B88-467B-B1CA-C375CE10AC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0409" y="0"/>
              <a:ext cx="272970" cy="2087880"/>
            </a:xfrm>
            <a:custGeom>
              <a:avLst/>
              <a:gdLst/>
              <a:ahLst/>
              <a:cxnLst/>
              <a:rect l="l" t="t" r="r" b="b"/>
              <a:pathLst>
                <a:path w="523379" h="3479800">
                  <a:moveTo>
                    <a:pt x="0" y="0"/>
                  </a:moveTo>
                  <a:lnTo>
                    <a:pt x="523379" y="0"/>
                  </a:lnTo>
                  <a:lnTo>
                    <a:pt x="523379" y="3479800"/>
                  </a:lnTo>
                  <a:lnTo>
                    <a:pt x="0" y="3479800"/>
                  </a:lnTo>
                  <a:close/>
                </a:path>
              </a:pathLst>
            </a:custGeom>
            <a:solidFill>
              <a:srgbClr val="D7E7F5"/>
            </a:solidFill>
          </p:spPr>
          <p:txBody>
            <a:bodyPr vert="vert270" tIns="10800" bIns="10800"/>
            <a:lstStyle/>
            <a:p>
              <a:r>
                <a:rPr lang="en-US" altLang="zh-TW" sz="3000" dirty="0">
                  <a:solidFill>
                    <a:srgbClr val="EBF0F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zh-TW" altLang="en-US" sz="3000" dirty="0">
                <a:solidFill>
                  <a:srgbClr val="EBF0F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AD288FEC-AA20-43F8-835C-0CEBA2C73EC1}"/>
              </a:ext>
            </a:extLst>
          </p:cNvPr>
          <p:cNvSpPr/>
          <p:nvPr/>
        </p:nvSpPr>
        <p:spPr>
          <a:xfrm>
            <a:off x="333148" y="5648464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kumimoji="1" lang="zh-TW" altLang="en-US" sz="1500" dirty="0">
                <a:ln>
                  <a:solidFill>
                    <a:srgbClr val="0070C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教育局</a:t>
            </a:r>
          </a:p>
          <a:p>
            <a:pPr>
              <a:defRPr/>
            </a:pPr>
            <a:r>
              <a:rPr kumimoji="1" lang="zh-TW" altLang="en-US" sz="1500" dirty="0">
                <a:ln>
                  <a:solidFill>
                    <a:srgbClr val="0070C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系統及資訊管理組</a:t>
            </a:r>
          </a:p>
        </p:txBody>
      </p:sp>
      <p:pic>
        <p:nvPicPr>
          <p:cNvPr id="20" name="圖片 19">
            <a:extLst>
              <a:ext uri="{FF2B5EF4-FFF2-40B4-BE49-F238E27FC236}">
                <a16:creationId xmlns:a16="http://schemas.microsoft.com/office/drawing/2014/main" id="{4539CA01-2C86-42BF-BC79-9C12D166EC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1855" y="3730074"/>
            <a:ext cx="6264000" cy="129717"/>
          </a:xfrm>
          <a:prstGeom prst="rect">
            <a:avLst/>
          </a:prstGeom>
        </p:spPr>
      </p:pic>
      <p:pic>
        <p:nvPicPr>
          <p:cNvPr id="21" name="圖片 20">
            <a:extLst>
              <a:ext uri="{FF2B5EF4-FFF2-40B4-BE49-F238E27FC236}">
                <a16:creationId xmlns:a16="http://schemas.microsoft.com/office/drawing/2014/main" id="{59EC2015-1BCE-4CAC-82A4-E0B3CD2E44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9227" y="3563420"/>
            <a:ext cx="6372000" cy="135604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01AEA9E3-178C-490D-AC73-A7332BBA0AA6}"/>
              </a:ext>
            </a:extLst>
          </p:cNvPr>
          <p:cNvSpPr txBox="1"/>
          <p:nvPr/>
        </p:nvSpPr>
        <p:spPr>
          <a:xfrm rot="16200000">
            <a:off x="10192600" y="4865771"/>
            <a:ext cx="31586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b="1" spc="-113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CloudSAMS</a:t>
            </a:r>
            <a:endParaRPr lang="en-US" sz="3000" b="1" spc="-113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12666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7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</a:lstStyle>
          <a:p>
            <a:r>
              <a:rPr lang="en-US" altLang="zh-TW"/>
              <a:t>Click to edit Master title style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zh-TW" altLang="en-US" sz="1800" dirty="0">
                <a:solidFill>
                  <a:schemeClr val="folHlink"/>
                </a:solidFill>
                <a:latin typeface="+mn-lt"/>
                <a:ea typeface="+mn-ea"/>
                <a:cs typeface="+mn-cs"/>
              </a:defRPr>
            </a:lvl1pPr>
            <a:lvl2pPr>
              <a:defRPr lang="zh-TW" altLang="en-US" sz="1575" dirty="0">
                <a:solidFill>
                  <a:schemeClr val="folHlink"/>
                </a:solidFill>
                <a:latin typeface="+mn-lt"/>
              </a:defRPr>
            </a:lvl2pPr>
            <a:lvl3pPr>
              <a:defRPr lang="zh-TW" altLang="en-US" sz="1350" dirty="0">
                <a:solidFill>
                  <a:schemeClr val="folHlink"/>
                </a:solidFill>
                <a:latin typeface="+mn-lt"/>
              </a:defRPr>
            </a:lvl3pPr>
            <a:lvl4pPr>
              <a:defRPr lang="zh-TW" altLang="en-US" sz="1275" dirty="0">
                <a:solidFill>
                  <a:schemeClr val="folHlink"/>
                </a:solidFill>
                <a:latin typeface="+mn-lt"/>
              </a:defRPr>
            </a:lvl4pPr>
          </a:lstStyle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HK" altLang="en-US" dirty="0"/>
          </a:p>
        </p:txBody>
      </p:sp>
      <p:sp>
        <p:nvSpPr>
          <p:cNvPr id="4" name="Rectangle 1032">
            <a:extLst>
              <a:ext uri="{FF2B5EF4-FFF2-40B4-BE49-F238E27FC236}">
                <a16:creationId xmlns:a16="http://schemas.microsoft.com/office/drawing/2014/main" id="{690065EC-2AB5-4318-9AAB-4D71484F29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35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3417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US" altLang="zh-TW"/>
              <a:t>Click to edit Master title style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125"/>
            </a:lvl1pPr>
            <a:lvl2pPr marL="257175" indent="0">
              <a:buNone/>
              <a:defRPr sz="1013"/>
            </a:lvl2pPr>
            <a:lvl3pPr marL="514350" indent="0">
              <a:buNone/>
              <a:defRPr sz="900"/>
            </a:lvl3pPr>
            <a:lvl4pPr marL="771525" indent="0">
              <a:buNone/>
              <a:defRPr sz="788"/>
            </a:lvl4pPr>
            <a:lvl5pPr marL="1028700" indent="0">
              <a:buNone/>
              <a:defRPr sz="788"/>
            </a:lvl5pPr>
            <a:lvl6pPr marL="1285875" indent="0">
              <a:buNone/>
              <a:defRPr sz="788"/>
            </a:lvl6pPr>
            <a:lvl7pPr marL="1543050" indent="0">
              <a:buNone/>
              <a:defRPr sz="788"/>
            </a:lvl7pPr>
            <a:lvl8pPr marL="1800225" indent="0">
              <a:buNone/>
              <a:defRPr sz="788"/>
            </a:lvl8pPr>
            <a:lvl9pPr marL="2057400" indent="0">
              <a:buNone/>
              <a:defRPr sz="788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Rectangle 1032">
            <a:extLst>
              <a:ext uri="{FF2B5EF4-FFF2-40B4-BE49-F238E27FC236}">
                <a16:creationId xmlns:a16="http://schemas.microsoft.com/office/drawing/2014/main" id="{E6B67330-8775-428E-9999-1505B0ACF1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35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38566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7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</a:lstStyle>
          <a:p>
            <a:r>
              <a:rPr lang="en-US" altLang="zh-TW"/>
              <a:t>Click to edit Master title style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219200" y="1509713"/>
            <a:ext cx="5283200" cy="4608512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705600" y="1509713"/>
            <a:ext cx="5283200" cy="4608512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HK" altLang="en-US"/>
          </a:p>
        </p:txBody>
      </p:sp>
      <p:sp>
        <p:nvSpPr>
          <p:cNvPr id="5" name="Rectangle 1032">
            <a:extLst>
              <a:ext uri="{FF2B5EF4-FFF2-40B4-BE49-F238E27FC236}">
                <a16:creationId xmlns:a16="http://schemas.microsoft.com/office/drawing/2014/main" id="{4A4002C6-7F14-4731-BC20-7B9B3C8260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35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55233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HK" altLang="en-US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B4C24F66-D125-4F79-A64B-6CCC3D01C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787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</a:lstStyle>
          <a:p>
            <a:r>
              <a:rPr lang="en-US" altLang="zh-TW"/>
              <a:t>Click to edit Master title style</a:t>
            </a:r>
            <a:endParaRPr lang="zh-HK" altLang="en-US" dirty="0"/>
          </a:p>
        </p:txBody>
      </p:sp>
      <p:sp>
        <p:nvSpPr>
          <p:cNvPr id="8" name="Rectangle 1032">
            <a:extLst>
              <a:ext uri="{FF2B5EF4-FFF2-40B4-BE49-F238E27FC236}">
                <a16:creationId xmlns:a16="http://schemas.microsoft.com/office/drawing/2014/main" id="{B1DAEE3E-4B73-415E-814D-0FF70825F4F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35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55809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7" y="271659"/>
            <a:ext cx="9550400" cy="762000"/>
          </a:xfrm>
          <a:prstGeom prst="rect">
            <a:avLst/>
          </a:prstGeo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219200" y="1509713"/>
            <a:ext cx="5283200" cy="4608512"/>
          </a:xfrm>
        </p:spPr>
        <p:txBody>
          <a:bodyPr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705600" y="1509713"/>
            <a:ext cx="5283200" cy="4608512"/>
          </a:xfrm>
        </p:spPr>
        <p:txBody>
          <a:bodyPr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HK" altLang="en-US"/>
          </a:p>
        </p:txBody>
      </p:sp>
      <p:sp>
        <p:nvSpPr>
          <p:cNvPr id="5" name="Rectangle 1032">
            <a:extLst>
              <a:ext uri="{FF2B5EF4-FFF2-40B4-BE49-F238E27FC236}">
                <a16:creationId xmlns:a16="http://schemas.microsoft.com/office/drawing/2014/main" id="{67D7D5DD-2948-40FA-8FBF-3FB22A6578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35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0471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7" y="271659"/>
            <a:ext cx="9550400" cy="762000"/>
          </a:xfrm>
          <a:prstGeom prst="rect">
            <a:avLst/>
          </a:prstGeo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HK" altLang="en-US"/>
          </a:p>
        </p:txBody>
      </p:sp>
      <p:sp>
        <p:nvSpPr>
          <p:cNvPr id="3" name="Rectangle 1032">
            <a:extLst>
              <a:ext uri="{FF2B5EF4-FFF2-40B4-BE49-F238E27FC236}">
                <a16:creationId xmlns:a16="http://schemas.microsoft.com/office/drawing/2014/main" id="{CA6AC465-E014-49CB-8844-29A0F59407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81616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35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3119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2">
            <a:extLst>
              <a:ext uri="{FF2B5EF4-FFF2-40B4-BE49-F238E27FC236}">
                <a16:creationId xmlns:a16="http://schemas.microsoft.com/office/drawing/2014/main" id="{FC03FC6E-3F99-4AA3-80AF-4061C271DF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35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07262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g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>
            <a:extLst>
              <a:ext uri="{FF2B5EF4-FFF2-40B4-BE49-F238E27FC236}">
                <a16:creationId xmlns:a16="http://schemas.microsoft.com/office/drawing/2014/main" id="{C9BB8881-ECBC-4142-9933-CDAB826E4185}"/>
              </a:ext>
            </a:extLst>
          </p:cNvPr>
          <p:cNvSpPr/>
          <p:nvPr/>
        </p:nvSpPr>
        <p:spPr>
          <a:xfrm>
            <a:off x="0" y="6283067"/>
            <a:ext cx="12192000" cy="584776"/>
          </a:xfrm>
          <a:prstGeom prst="rect">
            <a:avLst/>
          </a:prstGeom>
          <a:gradFill>
            <a:gsLst>
              <a:gs pos="18000">
                <a:srgbClr val="F7FAFD"/>
              </a:gs>
              <a:gs pos="58000">
                <a:srgbClr val="B5D2EC"/>
              </a:gs>
              <a:gs pos="81000">
                <a:srgbClr val="B5D2EC"/>
              </a:gs>
              <a:gs pos="100000">
                <a:srgbClr val="CEE1F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F0E82B3-CBDD-4AC0-821B-99CF90E0C81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41" y="48034"/>
            <a:ext cx="1591731" cy="1017034"/>
          </a:xfrm>
          <a:prstGeom prst="rect">
            <a:avLst/>
          </a:prstGeom>
        </p:spPr>
      </p:pic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509713"/>
            <a:ext cx="1076960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altLang="zh-TW" sz="2100" b="0" i="0" u="none" strike="noStrike" kern="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Click to edit Master text styles</a:t>
            </a:r>
          </a:p>
          <a:p>
            <a:pPr marL="557213" marR="0" lvl="1" indent="-214313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0" i="0" u="none" strike="noStrike" kern="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Trebuchet MS"/>
              </a:rPr>
              <a:t>Second level</a:t>
            </a:r>
          </a:p>
          <a:p>
            <a:pPr marL="857250" marR="0" lvl="2" indent="-171450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tabLst/>
              <a:defRPr/>
            </a:pPr>
            <a:r>
              <a:rPr kumimoji="0" lang="en-US" altLang="zh-TW" sz="1500" b="0" i="0" u="none" strike="noStrike" kern="0" cap="none" spc="0" normalizeH="0" baseline="0" noProof="0" dirty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rebuchet MS"/>
              </a:rPr>
              <a:t>Third level</a:t>
            </a:r>
          </a:p>
          <a:p>
            <a:pPr marL="1200150" marR="0" lvl="3" indent="-171450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altLang="zh-TW" sz="135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/>
              </a:rPr>
              <a:t>Fourth level</a:t>
            </a:r>
          </a:p>
        </p:txBody>
      </p:sp>
      <p:sp>
        <p:nvSpPr>
          <p:cNvPr id="15" name="Rectangle 1028">
            <a:extLst>
              <a:ext uri="{FF2B5EF4-FFF2-40B4-BE49-F238E27FC236}">
                <a16:creationId xmlns:a16="http://schemas.microsoft.com/office/drawing/2014/main" id="{AD4C71FC-CCAA-42BB-8D48-DFD3FDF83E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70101" y="263690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16" name="Rectangle 1034">
            <a:extLst>
              <a:ext uri="{FF2B5EF4-FFF2-40B4-BE49-F238E27FC236}">
                <a16:creationId xmlns:a16="http://schemas.microsoft.com/office/drawing/2014/main" id="{11DA46A4-38A6-4E5A-9752-565E045AFC52}"/>
              </a:ext>
            </a:extLst>
          </p:cNvPr>
          <p:cNvSpPr>
            <a:spLocks noChangeArrowheads="1"/>
          </p:cNvSpPr>
          <p:nvPr/>
        </p:nvSpPr>
        <p:spPr bwMode="gray">
          <a:xfrm>
            <a:off x="2051052" y="330203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18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7" name="Rectangle 1035">
            <a:extLst>
              <a:ext uri="{FF2B5EF4-FFF2-40B4-BE49-F238E27FC236}">
                <a16:creationId xmlns:a16="http://schemas.microsoft.com/office/drawing/2014/main" id="{ECF39216-7EA6-4DDD-969A-CA2C48B8803A}"/>
              </a:ext>
            </a:extLst>
          </p:cNvPr>
          <p:cNvSpPr>
            <a:spLocks noChangeArrowheads="1"/>
          </p:cNvSpPr>
          <p:nvPr/>
        </p:nvSpPr>
        <p:spPr bwMode="gray">
          <a:xfrm>
            <a:off x="628653" y="1016000"/>
            <a:ext cx="10968567" cy="31750"/>
          </a:xfrm>
          <a:prstGeom prst="rect">
            <a:avLst/>
          </a:prstGeom>
          <a:solidFill>
            <a:srgbClr val="3F8D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18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8" name="Rectangle 1036">
            <a:extLst>
              <a:ext uri="{FF2B5EF4-FFF2-40B4-BE49-F238E27FC236}">
                <a16:creationId xmlns:a16="http://schemas.microsoft.com/office/drawing/2014/main" id="{496A3C86-C137-476B-B3EA-5A54F8D4D6E4}"/>
              </a:ext>
            </a:extLst>
          </p:cNvPr>
          <p:cNvSpPr>
            <a:spLocks noChangeArrowheads="1"/>
          </p:cNvSpPr>
          <p:nvPr/>
        </p:nvSpPr>
        <p:spPr bwMode="gray">
          <a:xfrm>
            <a:off x="4692652" y="1092200"/>
            <a:ext cx="5278967" cy="31750"/>
          </a:xfrm>
          <a:prstGeom prst="rect">
            <a:avLst/>
          </a:prstGeom>
          <a:gradFill rotWithShape="0">
            <a:gsLst>
              <a:gs pos="0">
                <a:srgbClr val="3F8DA5"/>
              </a:gs>
              <a:gs pos="100000">
                <a:srgbClr val="9BCA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18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9" name="Rectangle 1037">
            <a:extLst>
              <a:ext uri="{FF2B5EF4-FFF2-40B4-BE49-F238E27FC236}">
                <a16:creationId xmlns:a16="http://schemas.microsoft.com/office/drawing/2014/main" id="{2E234E59-394E-4DFC-8838-16B123A48A3D}"/>
              </a:ext>
            </a:extLst>
          </p:cNvPr>
          <p:cNvSpPr>
            <a:spLocks noChangeArrowheads="1"/>
          </p:cNvSpPr>
          <p:nvPr/>
        </p:nvSpPr>
        <p:spPr bwMode="gray">
          <a:xfrm>
            <a:off x="7429502" y="1187450"/>
            <a:ext cx="3359151" cy="31750"/>
          </a:xfrm>
          <a:prstGeom prst="rect">
            <a:avLst/>
          </a:prstGeom>
          <a:solidFill>
            <a:srgbClr val="A1CD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18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AD009F95-6ACD-47DA-B333-DCE5346BC742}"/>
              </a:ext>
            </a:extLst>
          </p:cNvPr>
          <p:cNvSpPr txBox="1"/>
          <p:nvPr/>
        </p:nvSpPr>
        <p:spPr>
          <a:xfrm>
            <a:off x="10789" y="6480355"/>
            <a:ext cx="378180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Systems and </a:t>
            </a:r>
            <a:r>
              <a:rPr lang="en-US" sz="1350" u="none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en-US" sz="1350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 Management Section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FAB57F6A-1ACD-4678-872A-38EEF24D92FE}"/>
              </a:ext>
            </a:extLst>
          </p:cNvPr>
          <p:cNvSpPr txBox="1"/>
          <p:nvPr/>
        </p:nvSpPr>
        <p:spPr>
          <a:xfrm>
            <a:off x="8949062" y="6400425"/>
            <a:ext cx="249282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100" b="1" spc="-113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CloudSAMS</a:t>
            </a:r>
            <a:endParaRPr lang="en-US" sz="2100" b="1" spc="-113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Rectangle 1032">
            <a:extLst>
              <a:ext uri="{FF2B5EF4-FFF2-40B4-BE49-F238E27FC236}">
                <a16:creationId xmlns:a16="http://schemas.microsoft.com/office/drawing/2014/main" id="{E6A5F99F-9F59-43CB-B56C-561C7B4947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35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00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altLang="zh-TW" sz="1950" b="1" dirty="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pitchFamily="34" charset="0"/>
        </a:defRPr>
      </a:lvl5pPr>
      <a:lvl6pPr marL="257175" algn="l" rtl="0" eaLnBrk="1" fontAlgn="base" hangingPunct="1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pitchFamily="34" charset="0"/>
        </a:defRPr>
      </a:lvl6pPr>
      <a:lvl7pPr marL="514350" algn="l" rtl="0" eaLnBrk="1" fontAlgn="base" hangingPunct="1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pitchFamily="34" charset="0"/>
        </a:defRPr>
      </a:lvl7pPr>
      <a:lvl8pPr marL="771525" algn="l" rtl="0" eaLnBrk="1" fontAlgn="base" hangingPunct="1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pitchFamily="34" charset="0"/>
        </a:defRPr>
      </a:lvl8pPr>
      <a:lvl9pPr marL="1028700" algn="l" rtl="0" eaLnBrk="1" fontAlgn="base" hangingPunct="1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pitchFamily="34" charset="0"/>
        </a:defRPr>
      </a:lvl9pPr>
    </p:titleStyle>
    <p:bodyStyle>
      <a:lvl1pPr marL="257175" marR="0" indent="-257175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CF01"/>
        </a:buClr>
        <a:buSzPct val="60000"/>
        <a:buFont typeface="Wingdings" pitchFamily="2" charset="2"/>
        <a:buChar char="n"/>
        <a:tabLst/>
        <a:defRPr lang="en-US" altLang="zh-TW" sz="2100" dirty="0">
          <a:solidFill>
            <a:srgbClr val="660066"/>
          </a:solidFill>
          <a:latin typeface="+mn-lt"/>
          <a:ea typeface="+mn-ea"/>
          <a:cs typeface="+mn-cs"/>
        </a:defRPr>
      </a:lvl1pPr>
      <a:lvl2pPr marL="557213" marR="0" indent="-214313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CC0099"/>
        </a:buClr>
        <a:buSzPct val="55000"/>
        <a:buFont typeface="Wingdings" pitchFamily="2" charset="2"/>
        <a:buChar char="n"/>
        <a:tabLst/>
        <a:defRPr lang="en-US" altLang="zh-TW" sz="1800" dirty="0">
          <a:solidFill>
            <a:srgbClr val="9900CC"/>
          </a:solidFill>
          <a:latin typeface="+mn-lt"/>
          <a:ea typeface="+mn-ea"/>
          <a:cs typeface="+mn-cs"/>
        </a:defRPr>
      </a:lvl2pPr>
      <a:lvl3pPr marL="857250" marR="0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E4A8"/>
        </a:buClr>
        <a:buSzPct val="50000"/>
        <a:buFont typeface="Wingdings" pitchFamily="2" charset="2"/>
        <a:buChar char="n"/>
        <a:tabLst/>
        <a:defRPr lang="en-US" altLang="zh-TW" sz="1500" dirty="0">
          <a:solidFill>
            <a:srgbClr val="6600CC"/>
          </a:solidFill>
          <a:latin typeface="+mn-lt"/>
          <a:ea typeface="+mn-ea"/>
          <a:cs typeface="+mn-cs"/>
        </a:defRPr>
      </a:lvl3pPr>
      <a:lvl4pPr marL="1200150" marR="0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3333CC"/>
        </a:buClr>
        <a:buSzPct val="55000"/>
        <a:buFont typeface="Wingdings" pitchFamily="2" charset="2"/>
        <a:buChar char="n"/>
        <a:tabLst/>
        <a:defRPr lang="en-US" altLang="zh-TW" sz="1350" kern="1200" noProof="0" dirty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1157288" indent="-1285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788">
          <a:solidFill>
            <a:schemeClr val="tx1"/>
          </a:solidFill>
          <a:latin typeface="Tahoma" pitchFamily="34" charset="0"/>
        </a:defRPr>
      </a:lvl5pPr>
      <a:lvl6pPr marL="1414463" indent="-1285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788">
          <a:solidFill>
            <a:schemeClr val="tx1"/>
          </a:solidFill>
          <a:latin typeface="Tahoma" pitchFamily="34" charset="0"/>
        </a:defRPr>
      </a:lvl6pPr>
      <a:lvl7pPr marL="1671638" indent="-1285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788">
          <a:solidFill>
            <a:schemeClr val="tx1"/>
          </a:solidFill>
          <a:latin typeface="Tahoma" pitchFamily="34" charset="0"/>
        </a:defRPr>
      </a:lvl7pPr>
      <a:lvl8pPr marL="1928813" indent="-1285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788">
          <a:solidFill>
            <a:schemeClr val="tx1"/>
          </a:solidFill>
          <a:latin typeface="Tahoma" pitchFamily="34" charset="0"/>
        </a:defRPr>
      </a:lvl8pPr>
      <a:lvl9pPr marL="2185988" indent="-1285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788">
          <a:solidFill>
            <a:schemeClr val="tx1"/>
          </a:solidFill>
          <a:latin typeface="Tahoma" pitchFamily="34" charset="0"/>
        </a:defRPr>
      </a:lvl9pPr>
    </p:bodyStyle>
    <p:otherStyle>
      <a:defPPr>
        <a:defRPr lang="zh-HK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HK" b="1" dirty="0"/>
              <a:t>練習一</a:t>
            </a:r>
            <a:r>
              <a:rPr lang="en-US" altLang="zh-HK" b="1" dirty="0"/>
              <a:t>: </a:t>
            </a:r>
            <a:r>
              <a:rPr lang="zh-TW" altLang="zh-HK" b="1" dirty="0"/>
              <a:t>寄發訊息</a:t>
            </a:r>
            <a:endParaRPr lang="zh-HK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2132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3143672" y="188640"/>
            <a:ext cx="716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TW" kern="0" dirty="0">
                <a:solidFill>
                  <a:srgbClr val="6666FF"/>
                </a:solidFill>
                <a:effectLst/>
              </a:rPr>
              <a:t>4.1 </a:t>
            </a:r>
            <a:r>
              <a:rPr lang="zh-TW" altLang="en-US" kern="0" dirty="0">
                <a:solidFill>
                  <a:srgbClr val="6666FF"/>
                </a:solidFill>
                <a:effectLst/>
              </a:rPr>
              <a:t>傳送 </a:t>
            </a:r>
            <a:r>
              <a:rPr lang="en-US" altLang="zh-TW" kern="0" dirty="0">
                <a:solidFill>
                  <a:srgbClr val="6666FF"/>
                </a:solidFill>
                <a:effectLst/>
              </a:rPr>
              <a:t>[</a:t>
            </a:r>
            <a:r>
              <a:rPr lang="zh-TW" altLang="en-US" kern="0" dirty="0">
                <a:solidFill>
                  <a:srgbClr val="6666FF"/>
                </a:solidFill>
                <a:effectLst/>
              </a:rPr>
              <a:t>表格 </a:t>
            </a:r>
            <a:r>
              <a:rPr lang="en-US" altLang="zh-TW" kern="0" dirty="0">
                <a:solidFill>
                  <a:srgbClr val="6666FF"/>
                </a:solidFill>
                <a:effectLst/>
              </a:rPr>
              <a:t>A - </a:t>
            </a:r>
            <a:r>
              <a:rPr lang="zh-TW" altLang="en-US" kern="0" dirty="0">
                <a:solidFill>
                  <a:srgbClr val="6666FF"/>
                </a:solidFill>
                <a:effectLst/>
              </a:rPr>
              <a:t>學生離校</a:t>
            </a:r>
            <a:r>
              <a:rPr lang="en-US" altLang="zh-TW" kern="0" dirty="0">
                <a:solidFill>
                  <a:srgbClr val="6666FF"/>
                </a:solidFill>
                <a:effectLst/>
              </a:rPr>
              <a:t>]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BBB6EBF-2553-408E-AF6E-684DE68A2D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6629" y="1844825"/>
            <a:ext cx="6658742" cy="2681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69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3143672" y="188640"/>
            <a:ext cx="716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TW" kern="0" dirty="0">
                <a:solidFill>
                  <a:srgbClr val="6666FF"/>
                </a:solidFill>
                <a:effectLst/>
              </a:rPr>
              <a:t>4.1 </a:t>
            </a:r>
            <a:r>
              <a:rPr lang="zh-TW" altLang="en-US" kern="0" dirty="0">
                <a:solidFill>
                  <a:srgbClr val="6666FF"/>
                </a:solidFill>
                <a:effectLst/>
              </a:rPr>
              <a:t>傳送 </a:t>
            </a:r>
            <a:r>
              <a:rPr lang="en-US" altLang="zh-TW" kern="0" dirty="0">
                <a:solidFill>
                  <a:srgbClr val="6666FF"/>
                </a:solidFill>
                <a:effectLst/>
              </a:rPr>
              <a:t>[</a:t>
            </a:r>
            <a:r>
              <a:rPr lang="zh-TW" altLang="en-US" kern="0" dirty="0">
                <a:solidFill>
                  <a:srgbClr val="6666FF"/>
                </a:solidFill>
                <a:effectLst/>
              </a:rPr>
              <a:t>表格 </a:t>
            </a:r>
            <a:r>
              <a:rPr lang="en-US" altLang="zh-TW" kern="0" dirty="0">
                <a:solidFill>
                  <a:srgbClr val="6666FF"/>
                </a:solidFill>
                <a:effectLst/>
              </a:rPr>
              <a:t>A - </a:t>
            </a:r>
            <a:r>
              <a:rPr lang="zh-TW" altLang="en-US" kern="0" dirty="0">
                <a:solidFill>
                  <a:srgbClr val="6666FF"/>
                </a:solidFill>
                <a:effectLst/>
              </a:rPr>
              <a:t>學生離校</a:t>
            </a:r>
            <a:r>
              <a:rPr lang="en-US" altLang="zh-TW" kern="0" dirty="0">
                <a:solidFill>
                  <a:srgbClr val="6666FF"/>
                </a:solidFill>
                <a:effectLst/>
              </a:rPr>
              <a:t>]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C5F1AAC-77CA-4E28-BB5E-98EE6FE45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5784" y="1772816"/>
            <a:ext cx="8460432" cy="3798936"/>
          </a:xfrm>
          <a:prstGeom prst="rect">
            <a:avLst/>
          </a:prstGeom>
        </p:spPr>
      </p:pic>
      <p:sp>
        <p:nvSpPr>
          <p:cNvPr id="6" name="Rectangle 29">
            <a:extLst>
              <a:ext uri="{FF2B5EF4-FFF2-40B4-BE49-F238E27FC236}">
                <a16:creationId xmlns:a16="http://schemas.microsoft.com/office/drawing/2014/main" id="{F5205901-FB64-4015-83EC-D600CBAC9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5760" y="5283720"/>
            <a:ext cx="504056" cy="288032"/>
          </a:xfrm>
          <a:prstGeom prst="rect">
            <a:avLst/>
          </a:prstGeom>
          <a:noFill/>
          <a:ln w="25400" algn="ctr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folHlink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folHlink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zh-HK" sz="2800" b="1">
              <a:solidFill>
                <a:schemeClr val="tx1"/>
              </a:solidFill>
            </a:endParaRPr>
          </a:p>
        </p:txBody>
      </p:sp>
      <p:sp>
        <p:nvSpPr>
          <p:cNvPr id="7" name="Rectangle 29">
            <a:extLst>
              <a:ext uri="{FF2B5EF4-FFF2-40B4-BE49-F238E27FC236}">
                <a16:creationId xmlns:a16="http://schemas.microsoft.com/office/drawing/2014/main" id="{85F3B3CE-CC16-456E-AE98-E6DAE43D8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118" y="1916832"/>
            <a:ext cx="1041698" cy="288032"/>
          </a:xfrm>
          <a:prstGeom prst="rect">
            <a:avLst/>
          </a:prstGeom>
          <a:noFill/>
          <a:ln w="25400" algn="ctr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folHlink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folHlink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zh-HK" sz="28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52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  <p:bldP spid="7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181672" y="188640"/>
            <a:ext cx="716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TW" kern="0" dirty="0">
                <a:solidFill>
                  <a:srgbClr val="6666FF"/>
                </a:solidFill>
                <a:effectLst/>
              </a:rPr>
              <a:t>4.1 </a:t>
            </a:r>
            <a:r>
              <a:rPr lang="zh-TW" altLang="en-US" kern="0" dirty="0">
                <a:solidFill>
                  <a:srgbClr val="6666FF"/>
                </a:solidFill>
                <a:effectLst/>
              </a:rPr>
              <a:t>傳送 </a:t>
            </a:r>
            <a:r>
              <a:rPr lang="en-US" altLang="zh-TW" kern="0" dirty="0">
                <a:solidFill>
                  <a:srgbClr val="6666FF"/>
                </a:solidFill>
                <a:effectLst/>
              </a:rPr>
              <a:t>[</a:t>
            </a:r>
            <a:r>
              <a:rPr lang="zh-TW" altLang="en-US" kern="0" dirty="0">
                <a:solidFill>
                  <a:srgbClr val="6666FF"/>
                </a:solidFill>
                <a:effectLst/>
              </a:rPr>
              <a:t>表格 </a:t>
            </a:r>
            <a:r>
              <a:rPr lang="en-US" altLang="zh-TW" kern="0" dirty="0">
                <a:solidFill>
                  <a:srgbClr val="6666FF"/>
                </a:solidFill>
                <a:effectLst/>
              </a:rPr>
              <a:t>A - </a:t>
            </a:r>
            <a:r>
              <a:rPr lang="zh-TW" altLang="en-US" kern="0" dirty="0">
                <a:solidFill>
                  <a:srgbClr val="6666FF"/>
                </a:solidFill>
                <a:effectLst/>
              </a:rPr>
              <a:t>學生離校</a:t>
            </a:r>
            <a:r>
              <a:rPr lang="en-US" altLang="zh-TW" kern="0" dirty="0">
                <a:solidFill>
                  <a:srgbClr val="6666FF"/>
                </a:solidFill>
                <a:effectLst/>
              </a:rPr>
              <a:t>]</a:t>
            </a: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1847851" y="3919712"/>
            <a:ext cx="1439863" cy="719137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zh-TW" alt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可輸出</a:t>
            </a: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 rot="16200000">
            <a:off x="3490913" y="3945111"/>
            <a:ext cx="457200" cy="720725"/>
          </a:xfrm>
          <a:prstGeom prst="downArrow">
            <a:avLst>
              <a:gd name="adj1" fmla="val 50000"/>
              <a:gd name="adj2" fmla="val 39410"/>
            </a:avLst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dist" eaLnBrk="1" hangingPunct="1">
              <a:spcBef>
                <a:spcPct val="50000"/>
              </a:spcBef>
              <a:defRPr/>
            </a:pPr>
            <a:endParaRPr lang="zh-HK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4151313" y="3919712"/>
            <a:ext cx="1439862" cy="719137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zh-TW" alt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處理中</a:t>
            </a:r>
          </a:p>
        </p:txBody>
      </p:sp>
      <p:sp>
        <p:nvSpPr>
          <p:cNvPr id="14" name="AutoShape 10"/>
          <p:cNvSpPr>
            <a:spLocks noChangeArrowheads="1"/>
          </p:cNvSpPr>
          <p:nvPr/>
        </p:nvSpPr>
        <p:spPr bwMode="auto">
          <a:xfrm rot="16200000">
            <a:off x="5811838" y="3929236"/>
            <a:ext cx="457200" cy="752475"/>
          </a:xfrm>
          <a:prstGeom prst="downArrow">
            <a:avLst>
              <a:gd name="adj1" fmla="val 50000"/>
              <a:gd name="adj2" fmla="val 41146"/>
            </a:avLst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dist" eaLnBrk="1" hangingPunct="1">
              <a:spcBef>
                <a:spcPct val="50000"/>
              </a:spcBef>
              <a:defRPr/>
            </a:pPr>
            <a:endParaRPr lang="zh-HK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5" name="AutoShape 11"/>
          <p:cNvSpPr>
            <a:spLocks noChangeArrowheads="1"/>
          </p:cNvSpPr>
          <p:nvPr/>
        </p:nvSpPr>
        <p:spPr bwMode="auto">
          <a:xfrm>
            <a:off x="6489701" y="3932412"/>
            <a:ext cx="1439863" cy="720725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zh-TW" alt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已輸出</a:t>
            </a:r>
          </a:p>
        </p:txBody>
      </p:sp>
      <p:sp>
        <p:nvSpPr>
          <p:cNvPr id="16" name="AutoShape 10"/>
          <p:cNvSpPr>
            <a:spLocks noChangeArrowheads="1"/>
          </p:cNvSpPr>
          <p:nvPr/>
        </p:nvSpPr>
        <p:spPr bwMode="auto">
          <a:xfrm rot="16200000">
            <a:off x="8154988" y="3929236"/>
            <a:ext cx="457200" cy="752475"/>
          </a:xfrm>
          <a:prstGeom prst="downArrow">
            <a:avLst>
              <a:gd name="adj1" fmla="val 50000"/>
              <a:gd name="adj2" fmla="val 41146"/>
            </a:avLst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dist" eaLnBrk="1" hangingPunct="1">
              <a:spcBef>
                <a:spcPct val="50000"/>
              </a:spcBef>
              <a:defRPr/>
            </a:pPr>
            <a:endParaRPr lang="zh-HK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7" name="AutoShape 11"/>
          <p:cNvSpPr>
            <a:spLocks noChangeArrowheads="1"/>
          </p:cNvSpPr>
          <p:nvPr/>
        </p:nvSpPr>
        <p:spPr bwMode="auto">
          <a:xfrm>
            <a:off x="8832851" y="3932412"/>
            <a:ext cx="1439863" cy="720725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zh-TW" alt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已接收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6731944-D39E-4C2A-9E49-66CA66060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756" y="2155867"/>
            <a:ext cx="8964488" cy="1250123"/>
          </a:xfrm>
          <a:prstGeom prst="rect">
            <a:avLst/>
          </a:prstGeom>
        </p:spPr>
      </p:pic>
      <p:sp>
        <p:nvSpPr>
          <p:cNvPr id="19" name="Rectangle 29">
            <a:extLst>
              <a:ext uri="{FF2B5EF4-FFF2-40B4-BE49-F238E27FC236}">
                <a16:creationId xmlns:a16="http://schemas.microsoft.com/office/drawing/2014/main" id="{CC383DB8-BC9D-4C21-80F4-56266745B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3592" y="2492896"/>
            <a:ext cx="476202" cy="281741"/>
          </a:xfrm>
          <a:prstGeom prst="rect">
            <a:avLst/>
          </a:prstGeom>
          <a:noFill/>
          <a:ln w="25400" algn="ctr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folHlink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folHlink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zh-HK" sz="28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764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  <p:bldP spid="12" grpId="0" animBg="1" autoUpdateAnimBg="0"/>
      <p:bldP spid="13" grpId="0" animBg="1" autoUpdateAnimBg="0"/>
      <p:bldP spid="14" grpId="0" animBg="1" autoUpdateAnimBg="0"/>
      <p:bldP spid="15" grpId="0" animBg="1" autoUpdateAnimBg="0"/>
      <p:bldP spid="16" grpId="0" animBg="1" autoUpdateAnimBg="0"/>
      <p:bldP spid="17" grpId="0" animBg="1" autoUpdateAnimBg="0"/>
      <p:bldP spid="19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type="body" idx="1"/>
          </p:nvPr>
        </p:nvSpPr>
        <p:spPr>
          <a:xfrm>
            <a:off x="2279576" y="2492897"/>
            <a:ext cx="7772400" cy="1500187"/>
          </a:xfrm>
        </p:spPr>
        <p:txBody>
          <a:bodyPr/>
          <a:lstStyle/>
          <a:p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</a:t>
            </a:r>
            <a:r>
              <a:rPr lang="en-US" altLang="zh-TW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HK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為一位學生辦理離校手續</a:t>
            </a:r>
            <a:endParaRPr lang="zh-HK" altLang="en-US"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584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5735638" y="2430464"/>
            <a:ext cx="457200" cy="574675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eaVert" wrap="none" anchor="ctr"/>
          <a:lstStyle/>
          <a:p>
            <a:pPr algn="ctr" eaLnBrk="1" hangingPunct="1">
              <a:spcBef>
                <a:spcPct val="50000"/>
              </a:spcBef>
              <a:defRPr/>
            </a:pPr>
            <a:endParaRPr lang="zh-HK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AutoShape 14"/>
          <p:cNvSpPr>
            <a:spLocks noChangeArrowheads="1"/>
          </p:cNvSpPr>
          <p:nvPr/>
        </p:nvSpPr>
        <p:spPr bwMode="auto">
          <a:xfrm>
            <a:off x="3313114" y="4159251"/>
            <a:ext cx="5303837" cy="720725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預備 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[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表格 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 - 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學生離校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]</a:t>
            </a:r>
          </a:p>
        </p:txBody>
      </p:sp>
      <p:sp>
        <p:nvSpPr>
          <p:cNvPr id="6" name="AutoShape 15"/>
          <p:cNvSpPr>
            <a:spLocks noChangeArrowheads="1"/>
          </p:cNvSpPr>
          <p:nvPr/>
        </p:nvSpPr>
        <p:spPr bwMode="auto">
          <a:xfrm>
            <a:off x="5735638" y="3613151"/>
            <a:ext cx="457200" cy="576263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eaVert" wrap="none" anchor="ctr"/>
          <a:lstStyle/>
          <a:p>
            <a:pPr algn="ctr" eaLnBrk="1" hangingPunct="1">
              <a:spcBef>
                <a:spcPct val="50000"/>
              </a:spcBef>
              <a:defRPr/>
            </a:pPr>
            <a:endParaRPr lang="zh-HK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AutoShape 19"/>
          <p:cNvSpPr>
            <a:spLocks noChangeArrowheads="1"/>
          </p:cNvSpPr>
          <p:nvPr/>
        </p:nvSpPr>
        <p:spPr bwMode="auto">
          <a:xfrm>
            <a:off x="5759450" y="4868863"/>
            <a:ext cx="457200" cy="576262"/>
          </a:xfrm>
          <a:prstGeom prst="downArrow">
            <a:avLst>
              <a:gd name="adj1" fmla="val 50000"/>
              <a:gd name="adj2" fmla="val 35417"/>
            </a:avLst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eaVert" wrap="none" anchor="ctr"/>
          <a:lstStyle/>
          <a:p>
            <a:pPr algn="ctr" eaLnBrk="1" hangingPunct="1">
              <a:spcBef>
                <a:spcPct val="50000"/>
              </a:spcBef>
              <a:defRPr/>
            </a:pPr>
            <a:endParaRPr lang="zh-HK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" name="AutoShape 21"/>
          <p:cNvSpPr>
            <a:spLocks noChangeArrowheads="1"/>
          </p:cNvSpPr>
          <p:nvPr/>
        </p:nvSpPr>
        <p:spPr bwMode="auto">
          <a:xfrm>
            <a:off x="3313114" y="5373689"/>
            <a:ext cx="5303837" cy="719137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預覽及確定 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[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表格 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 - 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學生離校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]</a:t>
            </a: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3313114" y="1758951"/>
            <a:ext cx="5303837" cy="720725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設定學生的在學狀況為「離校」</a:t>
            </a: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3313114" y="2944814"/>
            <a:ext cx="5303837" cy="720725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學生資料 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 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資料互換</a:t>
            </a:r>
          </a:p>
        </p:txBody>
      </p:sp>
      <p:sp>
        <p:nvSpPr>
          <p:cNvPr id="19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800" dirty="0">
                <a:solidFill>
                  <a:srgbClr val="6666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4.1 </a:t>
            </a:r>
            <a:r>
              <a:rPr lang="zh-TW" altLang="en-US" sz="2800" dirty="0">
                <a:solidFill>
                  <a:srgbClr val="6666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預備 </a:t>
            </a:r>
            <a:r>
              <a:rPr lang="en-US" altLang="zh-TW" sz="2800" dirty="0">
                <a:solidFill>
                  <a:srgbClr val="6666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[</a:t>
            </a:r>
            <a:r>
              <a:rPr lang="zh-TW" altLang="en-US" sz="2800" dirty="0">
                <a:solidFill>
                  <a:srgbClr val="6666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表格 </a:t>
            </a:r>
            <a:r>
              <a:rPr lang="en-US" altLang="zh-TW" sz="2800" dirty="0">
                <a:solidFill>
                  <a:srgbClr val="6666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 - </a:t>
            </a:r>
            <a:r>
              <a:rPr lang="zh-TW" altLang="en-US" sz="2800" dirty="0">
                <a:solidFill>
                  <a:srgbClr val="6666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學生離校</a:t>
            </a:r>
            <a:r>
              <a:rPr lang="en-US" altLang="zh-TW" sz="2800" dirty="0">
                <a:solidFill>
                  <a:srgbClr val="6666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73790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 autoUpdateAnimBg="0"/>
      <p:bldP spid="6" grpId="0" animBg="1" autoUpdateAnimBg="0"/>
      <p:bldP spid="7" grpId="0" animBg="1" autoUpdateAnimBg="0"/>
      <p:bldP spid="8" grpId="0" animBg="1" autoUpdateAnimBg="0"/>
      <p:bldP spid="9" grpId="0" animBg="1" autoUpdateAnimBg="0"/>
      <p:bldP spid="10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58F0CB8-76FB-42D3-8F0B-D32740577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5560" y="1628800"/>
            <a:ext cx="7626546" cy="4464496"/>
          </a:xfrm>
          <a:prstGeom prst="rect">
            <a:avLst/>
          </a:prstGeom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080053" y="280536"/>
            <a:ext cx="716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TW" dirty="0">
                <a:solidFill>
                  <a:srgbClr val="6666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4.1 </a:t>
            </a:r>
            <a:r>
              <a:rPr lang="zh-TW" altLang="en-US" dirty="0">
                <a:solidFill>
                  <a:srgbClr val="6666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預備 </a:t>
            </a:r>
            <a:r>
              <a:rPr lang="en-US" altLang="zh-TW" dirty="0">
                <a:solidFill>
                  <a:srgbClr val="6666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[</a:t>
            </a:r>
            <a:r>
              <a:rPr lang="zh-TW" altLang="en-US" dirty="0">
                <a:solidFill>
                  <a:srgbClr val="6666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表格 </a:t>
            </a:r>
            <a:r>
              <a:rPr lang="en-US" altLang="zh-TW" dirty="0">
                <a:solidFill>
                  <a:srgbClr val="6666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 - </a:t>
            </a:r>
            <a:r>
              <a:rPr lang="zh-TW" altLang="en-US" dirty="0">
                <a:solidFill>
                  <a:srgbClr val="6666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學生離校</a:t>
            </a:r>
            <a:r>
              <a:rPr lang="en-US" altLang="zh-TW" dirty="0">
                <a:solidFill>
                  <a:srgbClr val="6666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]</a:t>
            </a:r>
          </a:p>
        </p:txBody>
      </p:sp>
      <p:sp>
        <p:nvSpPr>
          <p:cNvPr id="6" name="Rectangle 29"/>
          <p:cNvSpPr>
            <a:spLocks noChangeArrowheads="1"/>
          </p:cNvSpPr>
          <p:nvPr/>
        </p:nvSpPr>
        <p:spPr bwMode="auto">
          <a:xfrm>
            <a:off x="3968428" y="2204864"/>
            <a:ext cx="543397" cy="392112"/>
          </a:xfrm>
          <a:prstGeom prst="rect">
            <a:avLst/>
          </a:prstGeom>
          <a:noFill/>
          <a:ln w="25400" algn="ctr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folHlink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folHlink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zh-HK" sz="2800" b="1">
              <a:solidFill>
                <a:schemeClr val="tx1"/>
              </a:solidFill>
            </a:endParaRPr>
          </a:p>
        </p:txBody>
      </p:sp>
      <p:sp>
        <p:nvSpPr>
          <p:cNvPr id="7" name="Rectangle 29"/>
          <p:cNvSpPr>
            <a:spLocks noChangeArrowheads="1"/>
          </p:cNvSpPr>
          <p:nvPr/>
        </p:nvSpPr>
        <p:spPr bwMode="auto">
          <a:xfrm>
            <a:off x="3854634" y="3691980"/>
            <a:ext cx="3753534" cy="313085"/>
          </a:xfrm>
          <a:prstGeom prst="rect">
            <a:avLst/>
          </a:prstGeom>
          <a:noFill/>
          <a:ln w="25400" algn="ctr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folHlink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folHlink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zh-HK" sz="28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7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  <p:bldP spid="7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071664" y="260648"/>
            <a:ext cx="716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TW" kern="0" dirty="0">
                <a:solidFill>
                  <a:srgbClr val="6666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4.1 </a:t>
            </a:r>
            <a:r>
              <a:rPr lang="zh-TW" altLang="en-US" kern="0" dirty="0">
                <a:solidFill>
                  <a:srgbClr val="6666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預覽 </a:t>
            </a:r>
            <a:r>
              <a:rPr lang="en-US" altLang="zh-TW" kern="0" dirty="0">
                <a:solidFill>
                  <a:srgbClr val="6666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[</a:t>
            </a:r>
            <a:r>
              <a:rPr lang="zh-TW" altLang="en-US" kern="0" dirty="0">
                <a:solidFill>
                  <a:srgbClr val="6666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表格 </a:t>
            </a:r>
            <a:r>
              <a:rPr lang="en-US" altLang="zh-TW" kern="0" dirty="0">
                <a:solidFill>
                  <a:srgbClr val="6666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 - </a:t>
            </a:r>
            <a:r>
              <a:rPr lang="zh-TW" altLang="en-US" kern="0" dirty="0">
                <a:solidFill>
                  <a:srgbClr val="6666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學生離校</a:t>
            </a:r>
            <a:r>
              <a:rPr lang="en-US" altLang="zh-TW" kern="0" dirty="0">
                <a:solidFill>
                  <a:srgbClr val="6666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]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5388C7-A278-41A0-80F1-8A0FA199D0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4089" y="1196752"/>
            <a:ext cx="7471420" cy="4717420"/>
          </a:xfrm>
          <a:prstGeom prst="rect">
            <a:avLst/>
          </a:prstGeom>
        </p:spPr>
      </p:pic>
      <p:sp>
        <p:nvSpPr>
          <p:cNvPr id="6" name="Rectangle 29">
            <a:extLst>
              <a:ext uri="{FF2B5EF4-FFF2-40B4-BE49-F238E27FC236}">
                <a16:creationId xmlns:a16="http://schemas.microsoft.com/office/drawing/2014/main" id="{35EADCBB-39A5-465B-9B2B-0A7852221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2024" y="1916832"/>
            <a:ext cx="504056" cy="392112"/>
          </a:xfrm>
          <a:prstGeom prst="rect">
            <a:avLst/>
          </a:prstGeom>
          <a:noFill/>
          <a:ln w="25400" algn="ctr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folHlink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folHlink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zh-HK" sz="28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27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051264" y="0"/>
            <a:ext cx="716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TW" kern="0" dirty="0">
                <a:solidFill>
                  <a:srgbClr val="6666FF"/>
                </a:solidFill>
                <a:effectLst/>
              </a:rPr>
              <a:t>4.1 </a:t>
            </a:r>
            <a:r>
              <a:rPr lang="zh-TW" altLang="en-US" kern="0" dirty="0">
                <a:solidFill>
                  <a:srgbClr val="6666FF"/>
                </a:solidFill>
                <a:effectLst/>
              </a:rPr>
              <a:t>預覽 </a:t>
            </a:r>
            <a:r>
              <a:rPr lang="en-US" altLang="zh-TW" kern="0" dirty="0">
                <a:solidFill>
                  <a:srgbClr val="6666FF"/>
                </a:solidFill>
                <a:effectLst/>
              </a:rPr>
              <a:t>[</a:t>
            </a:r>
            <a:r>
              <a:rPr lang="zh-TW" altLang="en-US" kern="0" dirty="0">
                <a:solidFill>
                  <a:srgbClr val="6666FF"/>
                </a:solidFill>
                <a:effectLst/>
              </a:rPr>
              <a:t>表格 </a:t>
            </a:r>
            <a:r>
              <a:rPr lang="en-US" altLang="zh-TW" kern="0" dirty="0">
                <a:solidFill>
                  <a:srgbClr val="6666FF"/>
                </a:solidFill>
                <a:effectLst/>
              </a:rPr>
              <a:t>A - </a:t>
            </a:r>
            <a:r>
              <a:rPr lang="zh-TW" altLang="en-US" kern="0" dirty="0">
                <a:solidFill>
                  <a:srgbClr val="6666FF"/>
                </a:solidFill>
                <a:effectLst/>
              </a:rPr>
              <a:t>學生離校</a:t>
            </a:r>
            <a:r>
              <a:rPr lang="en-US" altLang="zh-TW" kern="0" dirty="0">
                <a:solidFill>
                  <a:srgbClr val="6666FF"/>
                </a:solidFill>
                <a:effectLst/>
              </a:rPr>
              <a:t>]</a:t>
            </a:r>
          </a:p>
        </p:txBody>
      </p:sp>
      <p:sp>
        <p:nvSpPr>
          <p:cNvPr id="2" name="矩形 1"/>
          <p:cNvSpPr/>
          <p:nvPr/>
        </p:nvSpPr>
        <p:spPr bwMode="auto">
          <a:xfrm>
            <a:off x="3575720" y="2780928"/>
            <a:ext cx="648072" cy="1440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3200" b="1">
              <a:solidFill>
                <a:srgbClr val="0000FF"/>
              </a:solidFill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3899756" y="3576183"/>
            <a:ext cx="648072" cy="1440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3200" b="1">
              <a:solidFill>
                <a:srgbClr val="0000FF"/>
              </a:solidFill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3941015" y="3136773"/>
            <a:ext cx="648072" cy="1440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3200" b="1">
              <a:solidFill>
                <a:srgbClr val="0000FF"/>
              </a:solidFill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4151784" y="3310385"/>
            <a:ext cx="792088" cy="1440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3200" b="1">
              <a:solidFill>
                <a:srgbClr val="0000FF"/>
              </a:solidFill>
              <a:latin typeface="Trebuchet MS" pitchFamily="34" charset="0"/>
              <a:ea typeface="新細明體" pitchFamily="18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/>
          <a:srcRect l="1605" t="4540" r="-1605" b="-1135"/>
          <a:stretch/>
        </p:blipFill>
        <p:spPr>
          <a:xfrm>
            <a:off x="1977936" y="729950"/>
            <a:ext cx="8676456" cy="612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530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143672" y="190806"/>
            <a:ext cx="716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TW" kern="0" dirty="0">
                <a:solidFill>
                  <a:srgbClr val="6666FF"/>
                </a:solidFill>
                <a:effectLst/>
              </a:rPr>
              <a:t>4.1 </a:t>
            </a:r>
            <a:r>
              <a:rPr lang="zh-TW" altLang="en-US" kern="0" dirty="0">
                <a:solidFill>
                  <a:srgbClr val="6666FF"/>
                </a:solidFill>
                <a:effectLst/>
              </a:rPr>
              <a:t>確認 </a:t>
            </a:r>
            <a:r>
              <a:rPr lang="en-US" altLang="zh-TW" kern="0" dirty="0">
                <a:solidFill>
                  <a:srgbClr val="6666FF"/>
                </a:solidFill>
                <a:effectLst/>
              </a:rPr>
              <a:t>[</a:t>
            </a:r>
            <a:r>
              <a:rPr lang="zh-TW" altLang="en-US" kern="0" dirty="0">
                <a:solidFill>
                  <a:srgbClr val="6666FF"/>
                </a:solidFill>
                <a:effectLst/>
              </a:rPr>
              <a:t>表格 </a:t>
            </a:r>
            <a:r>
              <a:rPr lang="en-US" altLang="zh-TW" kern="0" dirty="0">
                <a:solidFill>
                  <a:srgbClr val="6666FF"/>
                </a:solidFill>
                <a:effectLst/>
              </a:rPr>
              <a:t>A - </a:t>
            </a:r>
            <a:r>
              <a:rPr lang="zh-TW" altLang="en-US" kern="0" dirty="0">
                <a:solidFill>
                  <a:srgbClr val="6666FF"/>
                </a:solidFill>
                <a:effectLst/>
              </a:rPr>
              <a:t>學生離校</a:t>
            </a:r>
            <a:r>
              <a:rPr lang="en-US" altLang="zh-TW" kern="0" dirty="0">
                <a:solidFill>
                  <a:srgbClr val="6666FF"/>
                </a:solidFill>
                <a:effectLst/>
              </a:rPr>
              <a:t>]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5388C7-A278-41A0-80F1-8A0FA199D0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4089" y="1196752"/>
            <a:ext cx="7471420" cy="4717420"/>
          </a:xfrm>
          <a:prstGeom prst="rect">
            <a:avLst/>
          </a:prstGeom>
        </p:spPr>
      </p:pic>
      <p:sp>
        <p:nvSpPr>
          <p:cNvPr id="5" name="Rectangle 29">
            <a:extLst>
              <a:ext uri="{FF2B5EF4-FFF2-40B4-BE49-F238E27FC236}">
                <a16:creationId xmlns:a16="http://schemas.microsoft.com/office/drawing/2014/main" id="{95BA8770-45B8-4331-A41A-398B4D49D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1964" y="1916832"/>
            <a:ext cx="540060" cy="392112"/>
          </a:xfrm>
          <a:prstGeom prst="rect">
            <a:avLst/>
          </a:prstGeom>
          <a:noFill/>
          <a:ln w="25400" algn="ctr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folHlink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folHlink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zh-HK" sz="28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46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3143672" y="188640"/>
            <a:ext cx="716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TW" kern="0" dirty="0">
                <a:solidFill>
                  <a:srgbClr val="6666FF"/>
                </a:solidFill>
                <a:effectLst/>
              </a:rPr>
              <a:t>4.1 </a:t>
            </a:r>
            <a:r>
              <a:rPr lang="zh-TW" altLang="en-US" kern="0" dirty="0">
                <a:solidFill>
                  <a:srgbClr val="6666FF"/>
                </a:solidFill>
                <a:effectLst/>
              </a:rPr>
              <a:t>傳送 </a:t>
            </a:r>
            <a:r>
              <a:rPr lang="en-US" altLang="zh-TW" kern="0" dirty="0">
                <a:solidFill>
                  <a:srgbClr val="6666FF"/>
                </a:solidFill>
                <a:effectLst/>
              </a:rPr>
              <a:t>[</a:t>
            </a:r>
            <a:r>
              <a:rPr lang="zh-TW" altLang="en-US" kern="0" dirty="0">
                <a:solidFill>
                  <a:srgbClr val="6666FF"/>
                </a:solidFill>
                <a:effectLst/>
              </a:rPr>
              <a:t>表格 </a:t>
            </a:r>
            <a:r>
              <a:rPr lang="en-US" altLang="zh-TW" kern="0" dirty="0">
                <a:solidFill>
                  <a:srgbClr val="6666FF"/>
                </a:solidFill>
                <a:effectLst/>
              </a:rPr>
              <a:t>A - </a:t>
            </a:r>
            <a:r>
              <a:rPr lang="zh-TW" altLang="en-US" kern="0" dirty="0">
                <a:solidFill>
                  <a:srgbClr val="6666FF"/>
                </a:solidFill>
                <a:effectLst/>
              </a:rPr>
              <a:t>學生離校</a:t>
            </a:r>
            <a:r>
              <a:rPr lang="en-US" altLang="zh-TW" kern="0" dirty="0">
                <a:solidFill>
                  <a:srgbClr val="6666FF"/>
                </a:solidFill>
                <a:effectLst/>
              </a:rPr>
              <a:t>]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BD467BE-BBB5-4AC4-BD4F-8CB727F7B9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764" y="1399595"/>
            <a:ext cx="8820472" cy="4058810"/>
          </a:xfrm>
          <a:prstGeom prst="rect">
            <a:avLst/>
          </a:prstGeom>
        </p:spPr>
      </p:pic>
      <p:sp>
        <p:nvSpPr>
          <p:cNvPr id="5" name="Rectangle 29">
            <a:extLst>
              <a:ext uri="{FF2B5EF4-FFF2-40B4-BE49-F238E27FC236}">
                <a16:creationId xmlns:a16="http://schemas.microsoft.com/office/drawing/2014/main" id="{C0C5A9A1-7F16-43B8-89BF-4E00E70DA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888" y="4869160"/>
            <a:ext cx="4960456" cy="288032"/>
          </a:xfrm>
          <a:prstGeom prst="rect">
            <a:avLst/>
          </a:prstGeom>
          <a:noFill/>
          <a:ln w="25400" algn="ctr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folHlink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folHlink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zh-HK" sz="28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17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3143672" y="187102"/>
            <a:ext cx="716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TW" kern="0" dirty="0">
                <a:solidFill>
                  <a:srgbClr val="6666FF"/>
                </a:solidFill>
                <a:effectLst/>
              </a:rPr>
              <a:t>4.1 </a:t>
            </a:r>
            <a:r>
              <a:rPr lang="zh-TW" altLang="en-US" kern="0" dirty="0">
                <a:solidFill>
                  <a:srgbClr val="6666FF"/>
                </a:solidFill>
                <a:effectLst/>
              </a:rPr>
              <a:t>傳送 </a:t>
            </a:r>
            <a:r>
              <a:rPr lang="en-US" altLang="zh-TW" kern="0" dirty="0">
                <a:solidFill>
                  <a:srgbClr val="6666FF"/>
                </a:solidFill>
                <a:effectLst/>
              </a:rPr>
              <a:t>[</a:t>
            </a:r>
            <a:r>
              <a:rPr lang="zh-TW" altLang="en-US" kern="0" dirty="0">
                <a:solidFill>
                  <a:srgbClr val="6666FF"/>
                </a:solidFill>
                <a:effectLst/>
              </a:rPr>
              <a:t>表格 </a:t>
            </a:r>
            <a:r>
              <a:rPr lang="en-US" altLang="zh-TW" kern="0" dirty="0">
                <a:solidFill>
                  <a:srgbClr val="6666FF"/>
                </a:solidFill>
                <a:effectLst/>
              </a:rPr>
              <a:t>A - </a:t>
            </a:r>
            <a:r>
              <a:rPr lang="zh-TW" altLang="en-US" kern="0" dirty="0">
                <a:solidFill>
                  <a:srgbClr val="6666FF"/>
                </a:solidFill>
                <a:effectLst/>
              </a:rPr>
              <a:t>學生離校</a:t>
            </a:r>
            <a:r>
              <a:rPr lang="en-US" altLang="zh-TW" kern="0" dirty="0">
                <a:solidFill>
                  <a:srgbClr val="6666FF"/>
                </a:solidFill>
                <a:effectLst/>
              </a:rPr>
              <a:t>]</a:t>
            </a: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7175500" y="2060575"/>
            <a:ext cx="2808288" cy="719138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zh-TW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檢視訊息</a:t>
            </a:r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8375650" y="2781300"/>
            <a:ext cx="457200" cy="6096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dist" eaLnBrk="1" hangingPunct="1">
              <a:spcBef>
                <a:spcPct val="50000"/>
              </a:spcBef>
              <a:defRPr/>
            </a:pPr>
            <a:endParaRPr lang="zh-HK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7175500" y="3357564"/>
            <a:ext cx="2808288" cy="719137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zh-TW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按 </a:t>
            </a:r>
            <a:r>
              <a:rPr lang="en-US" altLang="zh-TW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[</a:t>
            </a:r>
            <a:r>
              <a:rPr lang="zh-TW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傳送</a:t>
            </a:r>
            <a:r>
              <a:rPr lang="en-US" altLang="zh-TW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]</a:t>
            </a:r>
          </a:p>
        </p:txBody>
      </p:sp>
      <p:sp>
        <p:nvSpPr>
          <p:cNvPr id="21" name="AutoShape 8"/>
          <p:cNvSpPr>
            <a:spLocks noChangeArrowheads="1"/>
          </p:cNvSpPr>
          <p:nvPr/>
        </p:nvSpPr>
        <p:spPr bwMode="auto">
          <a:xfrm>
            <a:off x="8399463" y="4076700"/>
            <a:ext cx="457200" cy="6096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dist" eaLnBrk="1" hangingPunct="1">
              <a:spcBef>
                <a:spcPct val="50000"/>
              </a:spcBef>
              <a:defRPr/>
            </a:pPr>
            <a:endParaRPr lang="zh-HK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2" name="AutoShape 9"/>
          <p:cNvSpPr>
            <a:spLocks noChangeArrowheads="1"/>
          </p:cNvSpPr>
          <p:nvPr/>
        </p:nvSpPr>
        <p:spPr bwMode="auto">
          <a:xfrm>
            <a:off x="7032625" y="4652964"/>
            <a:ext cx="3240088" cy="720725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zh-TW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輸入學校密碼匙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BAF24-9FBA-42F8-A9E5-E8213FE6E2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580" y="1484785"/>
            <a:ext cx="4817021" cy="4033043"/>
          </a:xfrm>
          <a:prstGeom prst="rect">
            <a:avLst/>
          </a:prstGeom>
        </p:spPr>
      </p:pic>
      <p:sp>
        <p:nvSpPr>
          <p:cNvPr id="10" name="Rectangle 29">
            <a:extLst>
              <a:ext uri="{FF2B5EF4-FFF2-40B4-BE49-F238E27FC236}">
                <a16:creationId xmlns:a16="http://schemas.microsoft.com/office/drawing/2014/main" id="{F0F8FAA0-321D-43FA-85FC-74F5F2285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1864" y="5149180"/>
            <a:ext cx="504056" cy="288032"/>
          </a:xfrm>
          <a:prstGeom prst="rect">
            <a:avLst/>
          </a:prstGeom>
          <a:noFill/>
          <a:ln w="25400" algn="ctr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folHlink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99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folHlink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folHlink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zh-HK" sz="28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28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 autoUpdateAnimBg="0"/>
      <p:bldP spid="19" grpId="0" animBg="1" autoUpdateAnimBg="0"/>
      <p:bldP spid="20" grpId="0" animBg="1" autoUpdateAnimBg="0"/>
      <p:bldP spid="21" grpId="0" animBg="1" autoUpdateAnimBg="0"/>
      <p:bldP spid="22" grpId="0" animBg="1" autoUpdateAnimBg="0"/>
      <p:bldP spid="10" grpId="0" animBg="1" autoUpdateAnimBg="0"/>
    </p:bldLst>
  </p:timing>
</p:sld>
</file>

<file path=ppt/theme/theme1.xml><?xml version="1.0" encoding="utf-8"?>
<a:theme xmlns:a="http://schemas.openxmlformats.org/drawingml/2006/main" name="Theme1">
  <a:themeElements>
    <a:clrScheme name="WebSAM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WebSAM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WebSAM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bSAM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bSAM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4ADF2535-E948-4289-8EC7-3F1256F3202F}" vid="{E80E9D01-ED4C-4BF8-AC05-19AE9976C22C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17734</TotalTime>
  <Words>169</Words>
  <Application>Microsoft Office PowerPoint</Application>
  <PresentationFormat>Widescreen</PresentationFormat>
  <Paragraphs>23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微軟正黑體</vt:lpstr>
      <vt:lpstr>新細明體</vt:lpstr>
      <vt:lpstr>Arial</vt:lpstr>
      <vt:lpstr>Cooper Black</vt:lpstr>
      <vt:lpstr>Tahoma</vt:lpstr>
      <vt:lpstr>Times New Roman</vt:lpstr>
      <vt:lpstr>Trebuchet MS</vt:lpstr>
      <vt:lpstr>Wingdings</vt:lpstr>
      <vt:lpstr>Theme1</vt:lpstr>
      <vt:lpstr>練習一: 寄發訊息</vt:lpstr>
      <vt:lpstr>PowerPoint Presentation</vt:lpstr>
      <vt:lpstr>4.1 預備 [表格 A - 學生離校]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David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Winifred</dc:creator>
  <cp:lastModifiedBy>A12 Franky Chan</cp:lastModifiedBy>
  <cp:revision>1016</cp:revision>
  <cp:lastPrinted>2021-09-09T06:46:57Z</cp:lastPrinted>
  <dcterms:created xsi:type="dcterms:W3CDTF">2002-11-12T03:02:44Z</dcterms:created>
  <dcterms:modified xsi:type="dcterms:W3CDTF">2025-01-09T09:16:43Z</dcterms:modified>
</cp:coreProperties>
</file>